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decorel.by/wp-content/uploads/2017/07/085941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6682" y="-1"/>
            <a:ext cx="92061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89650" y="1721976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33CC"/>
                </a:solidFill>
              </a:rPr>
              <a:t>Ассоциация медицинских сестер России </a:t>
            </a:r>
            <a:br>
              <a:rPr lang="ru-RU" sz="3600" b="1" i="1" dirty="0">
                <a:solidFill>
                  <a:srgbClr val="0033CC"/>
                </a:solidFill>
              </a:rPr>
            </a:br>
            <a:r>
              <a:rPr lang="ru-RU" sz="3600" b="1" i="1" dirty="0">
                <a:solidFill>
                  <a:srgbClr val="0033CC"/>
                </a:solidFill>
              </a:rPr>
              <a:t>поздравляет вас </a:t>
            </a:r>
          </a:p>
          <a:p>
            <a:pPr algn="ctr"/>
            <a:r>
              <a:rPr lang="ru-RU" sz="3600" b="1" i="1" dirty="0">
                <a:solidFill>
                  <a:srgbClr val="0033CC"/>
                </a:solidFill>
              </a:rPr>
              <a:t>с Международным днем </a:t>
            </a:r>
            <a:r>
              <a:rPr lang="ru-RU" sz="3600" b="1" i="1" dirty="0" smtClean="0">
                <a:solidFill>
                  <a:srgbClr val="0033CC"/>
                </a:solidFill>
              </a:rPr>
              <a:t>акушерки!</a:t>
            </a:r>
            <a:endParaRPr lang="ru-RU" sz="3600" b="1" i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Users\Natasha\Documents\Мои документы\РАМС\КОНФЕРЕНЦИИ МАТЕРИАЛЫ\ОТЧЕТНО-ВЫБОРНАЯ КОНФЕРЕНЦИЯ\ПРЕЗЕНТАЦИИ ГОТОВЫЕ\rotate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21001" y="19957"/>
            <a:ext cx="1093185" cy="10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22480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Общероссийская общественная организация «Ассоциация медицинских сестер России»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K:\мои документы\Мои документы\РАМС\ПОЗДРАВЛЕНИЯ\МЕЖДУНАРОДНЫЙ ДЕНЬ 2018\kauF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5" y="1126161"/>
            <a:ext cx="6264697" cy="3960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chemeClr val="tx2"/>
                </a:solidFill>
              </a:rPr>
              <a:t>Уважаемые, милые, славные </a:t>
            </a:r>
            <a:r>
              <a:rPr lang="ru-RU" sz="2800" b="1" i="1" dirty="0" smtClean="0">
                <a:solidFill>
                  <a:schemeClr val="tx2"/>
                </a:solidFill>
              </a:rPr>
              <a:t>акушерки</a:t>
            </a:r>
            <a:r>
              <a:rPr lang="ru-RU" sz="2800" i="1" dirty="0" smtClean="0">
                <a:solidFill>
                  <a:schemeClr val="tx2"/>
                </a:solidFill>
              </a:rPr>
              <a:t>, специалисты</a:t>
            </a:r>
            <a:r>
              <a:rPr lang="ru-RU" sz="2800" i="1" dirty="0">
                <a:solidFill>
                  <a:schemeClr val="tx2"/>
                </a:solidFill>
              </a:rPr>
              <a:t>, избравшие для себя великую миссию охраны женского здоровья, </a:t>
            </a:r>
            <a:r>
              <a:rPr lang="ru-RU" sz="2800" i="1" dirty="0" smtClean="0">
                <a:solidFill>
                  <a:schemeClr val="tx2"/>
                </a:solidFill>
              </a:rPr>
              <a:t>позвольте </a:t>
            </a:r>
            <a:r>
              <a:rPr lang="ru-RU" sz="2800" i="1" dirty="0">
                <a:solidFill>
                  <a:schemeClr val="tx2"/>
                </a:solidFill>
              </a:rPr>
              <a:t>поздравить Вас с Вашим профессиональным праздником </a:t>
            </a:r>
            <a:r>
              <a:rPr lang="ru-RU" sz="2800" i="1" dirty="0" smtClean="0">
                <a:solidFill>
                  <a:schemeClr val="tx2"/>
                </a:solidFill>
              </a:rPr>
              <a:t>– Международным </a:t>
            </a:r>
            <a:r>
              <a:rPr lang="ru-RU" sz="2800" i="1" dirty="0">
                <a:solidFill>
                  <a:schemeClr val="tx2"/>
                </a:solidFill>
              </a:rPr>
              <a:t>днем акушерки</a:t>
            </a:r>
            <a:r>
              <a:rPr lang="ru-RU" sz="2800" i="1" dirty="0" smtClean="0">
                <a:solidFill>
                  <a:schemeClr val="tx2"/>
                </a:solidFill>
              </a:rPr>
              <a:t>, </a:t>
            </a:r>
            <a:r>
              <a:rPr lang="ru-RU" sz="2800" i="1" dirty="0">
                <a:solidFill>
                  <a:schemeClr val="tx2"/>
                </a:solidFill>
              </a:rPr>
              <a:t>девиз которого в 2018 </a:t>
            </a:r>
            <a:r>
              <a:rPr lang="ru-RU" sz="2800" i="1" dirty="0" smtClean="0">
                <a:solidFill>
                  <a:schemeClr val="tx2"/>
                </a:solidFill>
              </a:rPr>
              <a:t>году: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«</a:t>
            </a:r>
            <a:r>
              <a:rPr lang="ru-RU" sz="2800" b="1" i="1" dirty="0">
                <a:solidFill>
                  <a:schemeClr val="tx2"/>
                </a:solidFill>
              </a:rPr>
              <a:t>Акушерки прокладывают путь к оказанию качественной </a:t>
            </a:r>
            <a:r>
              <a:rPr lang="ru-RU" sz="2800" b="1" i="1" dirty="0" smtClean="0">
                <a:solidFill>
                  <a:schemeClr val="tx2"/>
                </a:solidFill>
              </a:rPr>
              <a:t>помощи». </a:t>
            </a:r>
          </a:p>
        </p:txBody>
      </p:sp>
      <p:pic>
        <p:nvPicPr>
          <p:cNvPr id="4" name="Picture 2" descr="K:\мои документы\Мои документы\РАМС\ДОКЛАДЫ\ДОКЛАДЫ 2017\Швецов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8706" y="123479"/>
            <a:ext cx="1273016" cy="18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:\мои документы\Мои документы\РАМС\ВЕСТНИК\ВЕСТНИК 2_2018 В ПЕЧАТЬ\ВСТУПИТЕЛЬНАЯ\Саркисова В.А.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82010" y="256374"/>
            <a:ext cx="1193645" cy="17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2324" y="2133474"/>
            <a:ext cx="1273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В.А. Саркисова, президент РАМС, председатель Европейского форума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5408" y="2206508"/>
            <a:ext cx="141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Н.С. </a:t>
            </a:r>
            <a:r>
              <a:rPr lang="ru-RU" sz="1200" dirty="0" err="1"/>
              <a:t>Швецова</a:t>
            </a:r>
            <a:r>
              <a:rPr lang="ru-RU" sz="1200" dirty="0"/>
              <a:t>, председатель секции РАМС «Акушерское дело»</a:t>
            </a:r>
          </a:p>
        </p:txBody>
      </p:sp>
    </p:spTree>
    <p:extLst>
      <p:ext uri="{BB962C8B-B14F-4D97-AF65-F5344CB8AC3E}">
        <p14:creationId xmlns:p14="http://schemas.microsoft.com/office/powerpoint/2010/main" xmlns="" val="213167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мои документы\Мои документы\РАМС\ВЕСТНИК\ВЕСТНИК 2_2018 В ПЕЧАТЬ\ОМСК КОДЕКС АКУШЕРКИ\Обложка Кодекс Акушерки_145х200_4+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97" t="2411" r="1720" b="2270"/>
          <a:stretch/>
        </p:blipFill>
        <p:spPr bwMode="auto">
          <a:xfrm>
            <a:off x="5724128" y="1628800"/>
            <a:ext cx="3124743" cy="455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556791"/>
            <a:ext cx="548547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 smtClean="0"/>
              <a:t>За </a:t>
            </a:r>
            <a:r>
              <a:rPr lang="ru-RU" sz="2000" dirty="0"/>
              <a:t>последние четверть века акушерки совершили революцию в работе над </a:t>
            </a:r>
            <a:r>
              <a:rPr lang="ru-RU" sz="2000" dirty="0" smtClean="0"/>
              <a:t>практикой </a:t>
            </a:r>
            <a:r>
              <a:rPr lang="ru-RU" sz="2000" dirty="0"/>
              <a:t>ведения беременности и родов, открыв ее для современных подходов, применения научных данных, образцовых примеров практики. </a:t>
            </a:r>
            <a:endParaRPr lang="ru-RU" sz="2000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 smtClean="0"/>
              <a:t>Подготовка </a:t>
            </a:r>
            <a:r>
              <a:rPr lang="ru-RU" sz="2000" dirty="0"/>
              <a:t>женщины к родам, взаимодействие с </a:t>
            </a:r>
            <a:r>
              <a:rPr lang="ru-RU" sz="2000" dirty="0" smtClean="0"/>
              <a:t>будущими родителями, </a:t>
            </a:r>
            <a:r>
              <a:rPr lang="ru-RU" sz="2000" dirty="0"/>
              <a:t>семейные роды, совместное пребывание матери и ребенка, индивидуальный и пациент-ориентированный подход в акушерстве стали эталонами сегодняшней практики.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/>
              <a:t>Современные акушерки стремятся идти в ногу со временем, развиваться и вносить еще больший вклад в совершенствование своей профессии. И мы искренне надеемся, что представленный Вашему вниманию Кодекс профессиональной этики акушерки успешно послужит этой цели!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027" y="1886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К Международному дню акушерки была приурочена публикация Кодекса профессиональной этики акушерки Российской Федерации</a:t>
            </a:r>
            <a:endParaRPr lang="ru-RU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66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мои документы\Мои документы\РАМС\ВЕСТНИК\ВЕСТНИК 2_2018 В ПЕЧАТЬ\МЕЖДУНАРОДНЫЙ ДЕНЬ АКУШЕРКИ 2018\Плакат А4_Международный День Акушер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4624"/>
            <a:ext cx="4734299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:\мои документы\Мои документы\РАМС\ЛИДЕРСТВО КОНКУРС\ТЮМЕНЬ АКУШЕРСТВО ПРОСТО ФОТО\AAA_33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66760" y="4509120"/>
            <a:ext cx="3192702" cy="2114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K:\мои документы\Мои документы\РАМС\ЛИДЕРСТВО КОНКУРС\ТОМСК Бардовская\DSC038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59235" y="2348880"/>
            <a:ext cx="3136949" cy="208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:\мои документы\Мои документы\РАМС\ЛИДЕРСТВО КОНКУРС\ОМСК АНТОНЕНКО\Антоненко Н.И., Омс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9235" y="188640"/>
            <a:ext cx="3128626" cy="207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756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K:\мои документы\Мои документы\РАМС\ПОЗДРАВЛЕНИЯ\МЕЖДУНАРОДНЫЙ ДЕНЬ 2018\656178_oboi-ot-kisenok_rozyi_rozovyie_tsvetyi_buket_kompo_5789x3256_www.Gde-Fon.co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3222" y="-32291"/>
            <a:ext cx="91317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283968" y="-16072"/>
            <a:ext cx="4752528" cy="6858000"/>
          </a:xfrm>
          <a:prstGeom prst="rect">
            <a:avLst/>
          </a:prstGeom>
          <a:solidFill>
            <a:srgbClr val="FFFFFF">
              <a:alpha val="38039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endParaRPr lang="ru-RU" sz="2000" b="1" i="1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Дорогие коллеги!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ru-RU" sz="2000" i="1" dirty="0" smtClean="0">
                <a:solidFill>
                  <a:schemeClr val="tx2"/>
                </a:solidFill>
              </a:rPr>
              <a:t>Вы всегда на передовом фланге, ведь именно Вам первым удается увидеть счастливые глаза мамы, услышать первый крик и первый вздох малыша. 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ru-RU" sz="2000" i="1" dirty="0" smtClean="0">
                <a:solidFill>
                  <a:schemeClr val="tx2"/>
                </a:solidFill>
              </a:rPr>
              <a:t>Оказывая качественную квалифицированную помощь, Вы не только сохраняете жизнь и здоровье, Вы их преумножаете. 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ru-RU" sz="2000" i="1" dirty="0" smtClean="0">
                <a:solidFill>
                  <a:schemeClr val="tx2"/>
                </a:solidFill>
              </a:rPr>
              <a:t>Сегодня замечательные личностные качества акушерки, душевность и материнская теплота, ответственность и отзывчивость, обязательно должны быть подкреплены высоким профессионализмом, хорошим уровнем образования, профессиональными компетенциями.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229585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ylishroom.com.ru/freski_fotooboi_panno/flora/11-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527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836712"/>
            <a:ext cx="3960440" cy="494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2400" b="1" i="1" dirty="0" smtClean="0">
                <a:solidFill>
                  <a:schemeClr val="tx2"/>
                </a:solidFill>
              </a:rPr>
              <a:t>Дорогие коллеги!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ru-RU" sz="1600" b="1" i="1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2400" i="1" dirty="0" smtClean="0">
                <a:solidFill>
                  <a:schemeClr val="tx2"/>
                </a:solidFill>
              </a:rPr>
              <a:t>Хочется </a:t>
            </a:r>
            <a:r>
              <a:rPr lang="ru-RU" sz="2400" i="1" dirty="0">
                <a:solidFill>
                  <a:schemeClr val="tx2"/>
                </a:solidFill>
              </a:rPr>
              <a:t>пожелать Вам всегда быть на высоте, чтить традиции, сложившиеся в профессии, развивать ее и расти вместе с ней.  </a:t>
            </a:r>
            <a:endParaRPr lang="ru-RU" sz="2400" i="1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2400" i="1" dirty="0" smtClean="0">
                <a:solidFill>
                  <a:schemeClr val="tx2"/>
                </a:solidFill>
              </a:rPr>
              <a:t>Ежедневно </a:t>
            </a:r>
            <a:r>
              <a:rPr lang="ru-RU" sz="2400" i="1" dirty="0">
                <a:solidFill>
                  <a:schemeClr val="tx2"/>
                </a:solidFill>
              </a:rPr>
              <a:t>встречая маленького человека, входящего в Мир, не жалейте для него доброты и тепла. </a:t>
            </a:r>
            <a:endParaRPr lang="ru-RU" sz="2400" i="1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2400" b="1" i="1" dirty="0" smtClean="0">
                <a:solidFill>
                  <a:schemeClr val="tx2"/>
                </a:solidFill>
              </a:rPr>
              <a:t>В </a:t>
            </a:r>
            <a:r>
              <a:rPr lang="ru-RU" sz="2400" b="1" i="1" dirty="0">
                <a:solidFill>
                  <a:schemeClr val="tx2"/>
                </a:solidFill>
              </a:rPr>
              <a:t>этом Ваша сила! </a:t>
            </a:r>
          </a:p>
        </p:txBody>
      </p:sp>
    </p:spTree>
    <p:extLst>
      <p:ext uri="{BB962C8B-B14F-4D97-AF65-F5344CB8AC3E}">
        <p14:creationId xmlns:p14="http://schemas.microsoft.com/office/powerpoint/2010/main" xmlns="" val="14905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arte1.ru/images/detailed/6/2824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544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76672"/>
            <a:ext cx="6696744" cy="5616624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K:\мои документы\Мои документы\РАМС\ЛИДЕРСТВО КОНКУРС\ТЮМЕНЬ РУСАКОВА\AAA_32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89981" y="980728"/>
            <a:ext cx="5580062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476672"/>
            <a:ext cx="669674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2400" b="1" i="1" dirty="0">
                <a:solidFill>
                  <a:schemeClr val="tx2"/>
                </a:solidFill>
              </a:rPr>
              <a:t>Служите преданно Ее Величеству – Женщине…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5517232"/>
            <a:ext cx="669674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2400" b="1" i="1" dirty="0" smtClean="0">
                <a:solidFill>
                  <a:schemeClr val="tx2"/>
                </a:solidFill>
              </a:rPr>
              <a:t>Счастья вам, дорогие друзья!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495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321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mordosovais</cp:lastModifiedBy>
  <cp:revision>8</cp:revision>
  <dcterms:created xsi:type="dcterms:W3CDTF">2018-04-18T12:50:48Z</dcterms:created>
  <dcterms:modified xsi:type="dcterms:W3CDTF">2018-05-03T23:20:13Z</dcterms:modified>
</cp:coreProperties>
</file>